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1175-773E-44DF-85A5-0DB0E92B1FB2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dirty="0" smtClean="0"/>
              <a:t>Краткая презентация основной образовательной программы ДОУ 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8526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Муниципальное бюджетное дошкольное образовательное учреждение </a:t>
            </a:r>
          </a:p>
          <a:p>
            <a:r>
              <a:rPr lang="ru-RU" dirty="0" smtClean="0"/>
              <a:t>«Детский сад №15 с. Октябрьское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Пригородный район </a:t>
            </a:r>
          </a:p>
          <a:p>
            <a:r>
              <a:rPr lang="ru-RU" dirty="0" smtClean="0"/>
              <a:t>РСО - Алания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143932" cy="23574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задачи образовательных областей: Социально-коммуникативное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5719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Присвоение норм и ценностей, принятых в обществе, включая моральные и нравственные ценности. Развитие общения и взаимодействия ребенка со взрослыми и сверстниками. Становление самостоятельности,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собственных действий. Развитие социального и  эмоционального интеллекта, эмоциональной отзывчивости, сопереживания. Формирование готовности к совместной деятельности. Формирование уважительного отношения чувства принадлежности к своей семье и сообществу детей и взрослых в организации. Формирование позитивных установок к различным видам труда и  творчества. Формирование основ безопасности в быту, социуме, природе.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15370" cy="39243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Развитие интересов детей, любознательности и познавательной мотивации. Формирование познавательных действий, становления сознания. Развитие воображения и творческой активности. Формирование первичных представлений о себе, других людях, объектах окружающего мира, их свойствах и отношениях (форма, цвет, размер, материал,  звуки, ритм, темп, количество, число, части и целое, пространство и время, движение и покой, причинно-следственные связи и другие свойства). Формирование первичных представлений о малой Родине и Отечестве, представлений о 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 ценностях нашего народа, об отечественных традициях и праздниках, о планете Земля как общем доме и кормильце людей, об особенностях природы, многообразии стран и народов мира, об экологических проблемах.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357322"/>
          </a:xfrm>
        </p:spPr>
        <p:txBody>
          <a:bodyPr/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Владение речью как средством общения. Обогащение активного словаря. Развитие связной, грамматически правильной диалогической и монологической речи. Развитие речевого творчества. Развитие фонематического слуха. Знакомство с книжной культурой детской литературой, понимание на слух текстов различных жанров детской литературы. Формирование звуковой </a:t>
            </a:r>
            <a:r>
              <a:rPr lang="ru-RU" dirty="0" err="1" smtClean="0"/>
              <a:t>аналитико</a:t>
            </a:r>
            <a:r>
              <a:rPr lang="ru-RU" dirty="0" smtClean="0"/>
              <a:t> – синтетической активности как предпосылки обучения грамоте.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572428" cy="350046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Развитие предпосылок </a:t>
            </a:r>
            <a:r>
              <a:rPr lang="ru-RU" dirty="0" err="1" smtClean="0"/>
              <a:t>ценностно</a:t>
            </a:r>
            <a:r>
              <a:rPr lang="ru-RU" dirty="0" smtClean="0"/>
              <a:t> – смыслового восприятия и понимания произведений искусства (словесного, музыкального, изобразительного), мира природы. Становление эстетического отношения к окружающему миру. Формирование элементарных представлений о видах искусства. Восприятие музыки, художественной литературы, фольклора. Стимулирование сопереживания персонажам художественных произведений. Реализация самостоятельной творческой деятельности детей (изобразительной, конструктивно – модельной, музыкальной и др.).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428759"/>
          </a:xfrm>
        </p:spPr>
        <p:txBody>
          <a:bodyPr/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572428" cy="34956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Правильное формирование опорно-двигательной системы организма, развитие равновесия, координации движений, крупной и мелкой моторики. Правильное выполнение основных движений. Формирование начальных представлений о некоторых видах спорта.  Овладение подвижными играми с правилами. 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сфере. Овладение элементарными нормами и правилами здорового образа жизни.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2"/>
          </a:xfrm>
        </p:spPr>
        <p:txBody>
          <a:bodyPr/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715304" cy="313849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Результатами освоения программы являются целевые ориентиры дошкольного образования, которые представляют собой социально – нормативные возрастные характеристики возможных достижений ребенка. К целевым ориентирам дошкольного образования относятся следующие социально – нормативные возрастные характеристики возможных достижений ребенка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Ребенок овладевает основными культурными способами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8180" cy="37147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15370" cy="321471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у ребенка развита крупная и мелкая моторика; он подвижен, вынослив, владеет основными движениями, может контролировать свои движения и управлять ими; ребенок способен к волевым усилиям, может следовать социальным нормам поведения и правилам в разных видах деятельности во взаимоотношениях со взрослыми и сверстниками, может соблюдать правила безопасного поведения и личной гигиены.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643073"/>
          </a:xfrm>
        </p:spPr>
        <p:txBody>
          <a:bodyPr/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715304" cy="30670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</a:t>
            </a:r>
            <a:r>
              <a:rPr lang="ru-RU" dirty="0" smtClean="0"/>
              <a:t>естествознания, математики, истории и т. п. ; ребенок способен к принятию собственных решений, опираясь на свои знания и умения в различных видах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8286808" cy="1857387"/>
          </a:xfrm>
        </p:spPr>
        <p:txBody>
          <a:bodyPr>
            <a:normAutofit/>
          </a:bodyPr>
          <a:lstStyle/>
          <a:p>
            <a:r>
              <a:rPr lang="ru-RU" dirty="0" smtClean="0"/>
              <a:t>Режим работы МБДОУ «Детский сад №15 с. Октябрьское»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6929486" cy="32099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Режим работы 12 – </a:t>
            </a:r>
            <a:r>
              <a:rPr lang="ru-RU" dirty="0" err="1" smtClean="0"/>
              <a:t>ти</a:t>
            </a:r>
            <a:r>
              <a:rPr lang="ru-RU" dirty="0" smtClean="0"/>
              <a:t> часовой, пятидневная рабочая неделя. С детьми работают 24 педагога и следующие специалисты: педагог-психолог, 2 – музыкальных руководителя, воспитатель осетинского языка, медицинская сестра. Контроль за образовательной деятельностью осуществляет заведующая и старший воспитатель ДОУ.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образовательная программа МБДОУ «Детский сад № 15»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Основная образовательная программа 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Российской Федерации от 17 октября 2013г. №1155)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взаимодействия педагогического коллектива с семьями воспитанников осуществляется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429552" cy="257176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соответствии с законом Российской Федерации «Об образовании», Федеральным  государственным образовательным дошкольного образования, Уставом МБДОУ №15 и Договором с родителями воспитанников МБДОУ №15. </a:t>
            </a:r>
          </a:p>
          <a:p>
            <a:r>
              <a:rPr lang="ru-RU" dirty="0" smtClean="0"/>
              <a:t>Одной из основных задач по Уставу ДОУ является взаимодействие с семьей для обеспечения полноценного развития и реализации личности ребенка. </a:t>
            </a:r>
          </a:p>
          <a:p>
            <a:r>
              <a:rPr lang="ru-RU" dirty="0" smtClean="0"/>
              <a:t>Программа обеспечивает реализацию права родителей на информацию об образовательных услугах МБДОУ, право на выбор образовательных услуг и право на гарантию качества получаемых услуг.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2428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основу совместной деятельности семьи и дошкольного образовательного учреждения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429000"/>
            <a:ext cx="7000924" cy="2209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Заложены следующие принципы: единый подход к процессу воспитания ребенка; открытость дошкольного учреждения для родителей; взаимное доверие во взаимоотношениях педагогов и родителей; уважение и доброжелательность друг к другу; дифференцированный подход к каждой семье; равная ответственность родителей и педагогов.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428891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 МБДОУ </a:t>
            </a:r>
            <a:br>
              <a:rPr lang="ru-RU" dirty="0" smtClean="0"/>
            </a:br>
            <a:r>
              <a:rPr lang="ru-RU" dirty="0" smtClean="0"/>
              <a:t>«Детский сад №15»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7215238" cy="27813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Разработана с учетом примерной основной общеобразовательной программы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Комаровой, М.А. Васильевой и региональных парциальных программ «Мой край, моя святыня» Л.А. </a:t>
            </a:r>
            <a:r>
              <a:rPr lang="ru-RU" dirty="0" err="1" smtClean="0"/>
              <a:t>Бобылева</a:t>
            </a:r>
            <a:r>
              <a:rPr lang="ru-RU" dirty="0" smtClean="0"/>
              <a:t>, А.В. Султанова; «Знакомство дошкольников с культурой Осетии» Н.Б. </a:t>
            </a:r>
            <a:r>
              <a:rPr lang="ru-RU" dirty="0" err="1" smtClean="0"/>
              <a:t>Кутьина</a:t>
            </a:r>
            <a:r>
              <a:rPr lang="ru-RU" dirty="0" smtClean="0"/>
              <a:t>;  Программа по осетинскому языку в дошкольных образовательных учреждениях К..Т. Джимиева; Рекомендации по экологическому воспитанию и обучению детей дошкольного возраста Министерства общего и профессионального  образования РСО - Алания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</p:spPr>
        <p:txBody>
          <a:bodyPr/>
          <a:lstStyle/>
          <a:p>
            <a:r>
              <a:rPr lang="ru-RU" dirty="0" smtClean="0"/>
              <a:t>Целью Программы является: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358114" cy="25003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равных условий для всестороннего и гармоничного развития каждого ребенка и его позитивной социализации, радостного и содержательного проживания детьми периода дошкольного детства.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/>
          <a:lstStyle/>
          <a:p>
            <a:r>
              <a:rPr lang="ru-RU" dirty="0" smtClean="0"/>
              <a:t>Цели и задачи реализации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643866" cy="3143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Развитие физических, интеллектуальных, духовно – 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ценностей, эстетических и личностных качеств ребенка, творческих способностей, эмоционального благополучия, формирования предпосылок к учебной деятельности, забота о здоровье,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35745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 МБДОУ </a:t>
            </a:r>
            <a:br>
              <a:rPr lang="ru-RU" dirty="0" smtClean="0"/>
            </a:br>
            <a:r>
              <a:rPr lang="ru-RU" dirty="0" smtClean="0"/>
              <a:t>«Детский сад №15»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858180" cy="32147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Обеспечивает разностороннее развитие детей от 2 до 7 лет с учетом их возрастных и индивидуальных особенностей по основным линиям развития: физическому, социально-коммуникативному, познавательному, речевому, художественно-эстетическому. </a:t>
            </a:r>
          </a:p>
          <a:p>
            <a:r>
              <a:rPr lang="ru-RU" dirty="0" smtClean="0"/>
              <a:t>Особое внимание в Программе уделяется воспитанию у дошкольников  таких качеств, как патриотизм, активная жизненная  позиция, творческий подход в решении различных жизненных ситуаций, уважение к традиционным ценностям  </a:t>
            </a:r>
            <a:r>
              <a:rPr lang="ru-RU" dirty="0" smtClean="0"/>
              <a:t>и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ценностям</a:t>
            </a:r>
            <a:r>
              <a:rPr lang="ru-RU" dirty="0" smtClean="0"/>
              <a:t> </a:t>
            </a:r>
            <a:r>
              <a:rPr lang="ru-RU" dirty="0" smtClean="0"/>
              <a:t>родного края.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714511"/>
          </a:xfrm>
        </p:spPr>
        <p:txBody>
          <a:bodyPr/>
          <a:lstStyle/>
          <a:p>
            <a:r>
              <a:rPr lang="ru-RU" dirty="0" smtClean="0"/>
              <a:t>Программа направлена на: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786742" cy="3638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Создание условий развития детей, открывающих возможности для их позитивной социализации, их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dirty="0" smtClean="0"/>
              <a:t>Создание развивающей образовательной среды, которая представляет  собой систему условий социализации и индивидуализации детей.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МБДОУ «Детский сад №15» –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643866" cy="27146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Всего в ДОУ воспитывается 380 детей раннего и дошкольного возраста. Общее количество групп – 12. Все группы однородны по возрастному составу детей. В детском саду выделяют следующее возрастное деление детей по группам:  1-ая младшая группа - 2 – 3 года ; 2-ая младшая группа – 3 – 4 года; средняя группа – 4 – 5 лет; старшая группа – 5 – 6 лет; подготовительная группа – 6 – 7 лет.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143932" cy="35004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обеспечивает развитие личности, мотивации и способностей детей в различных видах деятельности по следующим направлениям развития и образования детей: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8215370" cy="200026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социально-коммуникативное; </a:t>
            </a:r>
          </a:p>
          <a:p>
            <a:pPr>
              <a:buFontTx/>
              <a:buChar char="-"/>
            </a:pPr>
            <a:r>
              <a:rPr lang="ru-RU" dirty="0" smtClean="0"/>
              <a:t>- познавательное; </a:t>
            </a:r>
          </a:p>
          <a:p>
            <a:pPr>
              <a:buFontTx/>
              <a:buChar char="-"/>
            </a:pPr>
            <a:r>
              <a:rPr lang="ru-RU" dirty="0" smtClean="0"/>
              <a:t>- речевое; </a:t>
            </a:r>
          </a:p>
          <a:p>
            <a:pPr>
              <a:buFontTx/>
              <a:buChar char="-"/>
            </a:pPr>
            <a:r>
              <a:rPr lang="ru-RU" dirty="0" smtClean="0"/>
              <a:t>- художественно-эстетическое; </a:t>
            </a:r>
          </a:p>
          <a:p>
            <a:pPr>
              <a:buFontTx/>
              <a:buChar char="-"/>
            </a:pPr>
            <a:r>
              <a:rPr lang="ru-RU" dirty="0" smtClean="0"/>
              <a:t>- физическое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1470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Краткая презентация основной образовательной программы ДОУ для родителей</vt:lpstr>
      <vt:lpstr>Основная образовательная программа МБДОУ «Детский сад № 15»</vt:lpstr>
      <vt:lpstr>Основная образовательная программа МБДОУ  «Детский сад №15»</vt:lpstr>
      <vt:lpstr>Целью Программы является:</vt:lpstr>
      <vt:lpstr>Цели и задачи реализации Программы</vt:lpstr>
      <vt:lpstr>Основная образовательная программа МБДОУ  «Детский сад №15»</vt:lpstr>
      <vt:lpstr>Программа направлена на:</vt:lpstr>
      <vt:lpstr>МБДОУ «Детский сад №15» – общеразвивающей направленности</vt:lpstr>
      <vt:lpstr>Программа обеспечивает развитие личности, мотивации и способностей детей в различных видах деятельности по следующим направлениям развития и образования детей:</vt:lpstr>
      <vt:lpstr>Основные задачи образовательных областей: 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Планируемые результаты усвоения программы</vt:lpstr>
      <vt:lpstr>Ребенок овладевает основными культурными способами</vt:lpstr>
      <vt:lpstr>Планируемые результаты усвоения программы</vt:lpstr>
      <vt:lpstr>Планируемые результаты усвоения программы</vt:lpstr>
      <vt:lpstr>Режим работы МБДОУ «Детский сад №15 с. Октябрьское»</vt:lpstr>
      <vt:lpstr>Формы взаимодействия педагогического коллектива с семьями воспитанников осуществляется</vt:lpstr>
      <vt:lpstr>В основу совместной деятельности семьи и дошкольного образовательного учреждения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ДОУ  для родителей</dc:title>
  <dc:creator>admin</dc:creator>
  <cp:lastModifiedBy>admin</cp:lastModifiedBy>
  <cp:revision>52</cp:revision>
  <dcterms:created xsi:type="dcterms:W3CDTF">2009-10-06T19:20:25Z</dcterms:created>
  <dcterms:modified xsi:type="dcterms:W3CDTF">2015-12-21T15:13:31Z</dcterms:modified>
</cp:coreProperties>
</file>